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7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1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9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0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2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5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0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0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8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7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F21B67-7B92-4AB0-A6D0-25B1212756D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0543BF-BDAB-4D5C-94BA-C1571EA4E14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9649" y="685175"/>
            <a:ext cx="944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воспитателей на тему: </a:t>
            </a:r>
          </a:p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эффективно использовать гаджеты в работе с детьми»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6150" y="5474970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воспитатель</a:t>
            </a:r>
          </a:p>
          <a:p>
            <a:r>
              <a:rPr lang="ru-RU" dirty="0" smtClean="0"/>
              <a:t>Шашкина Марина Юрьевна</a:t>
            </a:r>
            <a:endParaRPr lang="ru-RU" dirty="0"/>
          </a:p>
        </p:txBody>
      </p:sp>
      <p:pic>
        <p:nvPicPr>
          <p:cNvPr id="1026" name="Picture 2" descr="http://www.belfamily.by/wp-content/uploads/2012/12/gadj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35" y="2254835"/>
            <a:ext cx="5334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dgetblog.ru/content/10743/b_9efe9e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749425"/>
            <a:ext cx="6533224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160" y="184884"/>
            <a:ext cx="10690860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знакомятся с гаджетами очень рано. В каждой семье есть электронные устройства: компьютер или ноутбук, планшет, телефон и т. д. Поэтому оградить ребенка от них невозможно. Задача родителей и педагогов в этой ситуации – создать такие условия, чтобы развивать детей и не навредить их здоровью.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990" y="275916"/>
            <a:ext cx="10485120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детском саду воспитатели и специалисты используют интерактивные доски и мультимедийные презентации. Игровые моменты, персонажи, графика, анимация, звук и видеоматериалы обогащают детскую деятельность, помогают воспитанникам усваивать новый материал.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kprf-dzerzhinsk.ru/photos/58f2941cd8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2038350"/>
            <a:ext cx="6045423" cy="36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riwat.ru/photos/igry-na-myshleniya-dlya-detey-s-narushenie-sluha-12398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2038350"/>
            <a:ext cx="4762500" cy="36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8780" y="939036"/>
            <a:ext cx="8995410" cy="516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E11F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причин использовать гаджеты в работе с детьми: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Вы научите воспитанников использовать гаджеты правильно.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Сможете активизировать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самостоятельную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познавательно-исследовательскую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детей.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Наглядно покажете коллегам и родителям, что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гаджеты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 формируют новые навыки и умения.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Создадите условия для совместной деятельности детей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новом формате.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Дошкольники получат положительные эмоции,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научатся самостоятельно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нужную информацию с помощью разных электронных устройств.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197" y="480022"/>
            <a:ext cx="1057796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Фотоаппарат для развития познавательной активности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686" y="1255125"/>
            <a:ext cx="4470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Фотоаппарат имеет большие возможности. </a:t>
            </a:r>
            <a:endParaRPr lang="ru-RU" dirty="0"/>
          </a:p>
        </p:txBody>
      </p:sp>
      <p:pic>
        <p:nvPicPr>
          <p:cNvPr id="4098" name="Picture 2" descr="https://im0-tub-ru.yandex.net/i?id=783be198e71b4c2ecfc732737497adf2&amp;n=33&amp;h=215&amp;w=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6" y="1806257"/>
            <a:ext cx="5081203" cy="2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9feb18c475424c0ef27811a1749aa8e3&amp;n=33&amp;h=215&amp;w=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05" y="1806256"/>
            <a:ext cx="4359070" cy="28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0-tub-ru.yandex.net/i?id=127f1ae01ba56efa6b2fac5410eed1ce&amp;n=33&amp;h=215&amp;w=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39" y="3554232"/>
            <a:ext cx="4048562" cy="26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02.a.alicdn.com/kf/HTB1b.tSJVXXXXafaXXXq6xXFXXXz/Kids-Children-Digital-Toy-Camera-with-Games-Photo-Appareil-Photoes-Toys-for-Child-free-shi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85" y="1954848"/>
            <a:ext cx="3833495" cy="39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-H6j3kDhCEqk/UEfC4BVCnSI/AAAAAAAAATQ/QB6brmJ3DMM/s1600/The+New+Digital+Dark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68" y="1954848"/>
            <a:ext cx="5346554" cy="39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9985" y="418730"/>
            <a:ext cx="10325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Детское фотографирование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способ использования фотоаппарата в образовательной деятельности с воспитанниками старшего дошкольного возраста. Этот процесс положительно влияет на дошкольников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57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53bb98a580ac9df7576835fa8cce0281&amp;n=33&amp;h=215&amp;w=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" y="232726"/>
            <a:ext cx="3863743" cy="37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7538dd73937ed771c1706489fa7a0583&amp;n=33&amp;h=215&amp;w=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1" y="232726"/>
            <a:ext cx="4435530" cy="360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.depositphotos.com/2956207/3851/i/450/depositphotos_38515755-Children-taking-photos-to-autumn-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64" y="3233736"/>
            <a:ext cx="4995846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1" y="142430"/>
            <a:ext cx="10787742" cy="193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Диктофон для развития коммуникативных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можно организовать с помощью диктофона. Наиболее эффективными они будут с детьми старшего дошкольного возраста, которые умеют планировать и осуществлять познавательно-исследовательскую деятельность.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7762e9677c931ba59798cecb9bce149e&amp;n=33&amp;h=215&amp;w=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329357"/>
            <a:ext cx="4878747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netadetstva.net/wp-content/uploads/2013/04/%D0%BC%D0%B8%D0%BD%D0%B8%D0%B0%D1%82%D1%8E%D1%80%D0%B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04" y="2329357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686" y="0"/>
            <a:ext cx="11027228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Ноутбук, планшет для организации совместной деятельности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планшет помогут найти необходимую информацию в голосовом режиме, организовать коллективный или индивидуальный просмотр видеоматериалов по интересующей теме, провести образовательный веб-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aranormal-news.ru/_nw/66/47041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9" y="2148108"/>
            <a:ext cx="5074347" cy="338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card13.ru/img/content/i131/131957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67" y="2148109"/>
            <a:ext cx="5298899" cy="35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253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Шашкин</dc:creator>
  <cp:lastModifiedBy>Шашкин</cp:lastModifiedBy>
  <cp:revision>9</cp:revision>
  <dcterms:created xsi:type="dcterms:W3CDTF">2017-04-26T17:39:49Z</dcterms:created>
  <dcterms:modified xsi:type="dcterms:W3CDTF">2017-04-26T19:23:03Z</dcterms:modified>
</cp:coreProperties>
</file>